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>
  <p:sldMasterIdLst>
    <p:sldMasterId id="2147483648" r:id="rId1"/>
  </p:sldMasterIdLst>
  <p:notesMasterIdLst>
    <p:notesMasterId r:id="rId4"/>
  </p:notesMasterIdLst>
  <p:sldIdLst>
    <p:sldId id="260" r:id="rId2"/>
    <p:sldId id="261" r:id="rId3"/>
  </p:sldIdLst>
  <p:sldSz cx="6858000" cy="12192000"/>
  <p:notesSz cx="6858000" cy="12192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20" userDrawn="1">
          <p15:clr>
            <a:srgbClr val="A4A3A4"/>
          </p15:clr>
        </p15:guide>
        <p15:guide id="2" pos="12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B751"/>
    <a:srgbClr val="FAF4B8"/>
    <a:srgbClr val="FAF2DE"/>
    <a:srgbClr val="C5983B"/>
    <a:srgbClr val="010035"/>
    <a:srgbClr val="2D7183"/>
    <a:srgbClr val="BF272F"/>
    <a:srgbClr val="4F3D65"/>
    <a:srgbClr val="388CA3"/>
    <a:srgbClr val="D6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03" autoAdjust="0"/>
    <p:restoredTop sz="94660"/>
  </p:normalViewPr>
  <p:slideViewPr>
    <p:cSldViewPr>
      <p:cViewPr varScale="1">
        <p:scale>
          <a:sx n="64" d="100"/>
          <a:sy n="64" d="100"/>
        </p:scale>
        <p:origin x="3312" y="102"/>
      </p:cViewPr>
      <p:guideLst>
        <p:guide orient="horz" pos="5120"/>
        <p:guide pos="121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61242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414" y="0"/>
            <a:ext cx="2971800" cy="61242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22BD2-22F1-425E-884F-9FC7172AEB4A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524000"/>
            <a:ext cx="2314575" cy="4114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5867405"/>
            <a:ext cx="5486400" cy="480059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1579583"/>
            <a:ext cx="2971800" cy="61242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414" y="11579583"/>
            <a:ext cx="2971800" cy="61242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1B818-E658-4331-8047-FA1067B909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2536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2271713" y="1524000"/>
            <a:ext cx="2314575" cy="41148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B1B818-E658-4331-8047-FA1067B909D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9761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2271713" y="1524000"/>
            <a:ext cx="2314575" cy="41148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B1B818-E658-4331-8047-FA1067B909D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3105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04506" y="2135570"/>
            <a:ext cx="4852559" cy="261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029236" y="6827523"/>
            <a:ext cx="48031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fr-FR"/>
              <a:t>Modifier le style des sous-titres du masque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23445" y="2971657"/>
            <a:ext cx="1117282" cy="294183"/>
          </a:xfrm>
        </p:spPr>
        <p:txBody>
          <a:bodyPr lIns="0" tIns="0" rIns="0" bIns="0"/>
          <a:lstStyle>
            <a:lvl1pPr>
              <a:defRPr sz="956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23445" y="2971657"/>
            <a:ext cx="1117282" cy="294183"/>
          </a:xfrm>
        </p:spPr>
        <p:txBody>
          <a:bodyPr lIns="0" tIns="0" rIns="0" bIns="0"/>
          <a:lstStyle>
            <a:lvl1pPr>
              <a:defRPr sz="956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43078" y="2804161"/>
            <a:ext cx="2984784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533709" y="2804161"/>
            <a:ext cx="2984784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23445" y="2971657"/>
            <a:ext cx="1117282" cy="294183"/>
          </a:xfrm>
        </p:spPr>
        <p:txBody>
          <a:bodyPr lIns="0" tIns="0" rIns="0" bIns="0"/>
          <a:lstStyle>
            <a:lvl1pPr>
              <a:defRPr sz="956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23445" y="2971657"/>
            <a:ext cx="1117282" cy="261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3078" y="2804163"/>
            <a:ext cx="6175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332934" y="11338563"/>
            <a:ext cx="2195703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43078" y="11338563"/>
            <a:ext cx="157816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940332" y="11338563"/>
            <a:ext cx="157816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257182" eaLnBrk="1" hangingPunct="1">
        <a:defRPr>
          <a:latin typeface="+mn-lt"/>
          <a:ea typeface="+mn-ea"/>
          <a:cs typeface="+mn-cs"/>
        </a:defRPr>
      </a:lvl2pPr>
      <a:lvl3pPr marL="514363" eaLnBrk="1" hangingPunct="1">
        <a:defRPr>
          <a:latin typeface="+mn-lt"/>
          <a:ea typeface="+mn-ea"/>
          <a:cs typeface="+mn-cs"/>
        </a:defRPr>
      </a:lvl3pPr>
      <a:lvl4pPr marL="771544" eaLnBrk="1" hangingPunct="1">
        <a:defRPr>
          <a:latin typeface="+mn-lt"/>
          <a:ea typeface="+mn-ea"/>
          <a:cs typeface="+mn-cs"/>
        </a:defRPr>
      </a:lvl4pPr>
      <a:lvl5pPr marL="1028726" eaLnBrk="1" hangingPunct="1">
        <a:defRPr>
          <a:latin typeface="+mn-lt"/>
          <a:ea typeface="+mn-ea"/>
          <a:cs typeface="+mn-cs"/>
        </a:defRPr>
      </a:lvl5pPr>
      <a:lvl6pPr marL="1285907" eaLnBrk="1" hangingPunct="1">
        <a:defRPr>
          <a:latin typeface="+mn-lt"/>
          <a:ea typeface="+mn-ea"/>
          <a:cs typeface="+mn-cs"/>
        </a:defRPr>
      </a:lvl6pPr>
      <a:lvl7pPr marL="1543088" eaLnBrk="1" hangingPunct="1">
        <a:defRPr>
          <a:latin typeface="+mn-lt"/>
          <a:ea typeface="+mn-ea"/>
          <a:cs typeface="+mn-cs"/>
        </a:defRPr>
      </a:lvl7pPr>
      <a:lvl8pPr marL="1800270" eaLnBrk="1" hangingPunct="1">
        <a:defRPr>
          <a:latin typeface="+mn-lt"/>
          <a:ea typeface="+mn-ea"/>
          <a:cs typeface="+mn-cs"/>
        </a:defRPr>
      </a:lvl8pPr>
      <a:lvl9pPr marL="2057452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257182" eaLnBrk="1" hangingPunct="1">
        <a:defRPr>
          <a:latin typeface="+mn-lt"/>
          <a:ea typeface="+mn-ea"/>
          <a:cs typeface="+mn-cs"/>
        </a:defRPr>
      </a:lvl2pPr>
      <a:lvl3pPr marL="514363" eaLnBrk="1" hangingPunct="1">
        <a:defRPr>
          <a:latin typeface="+mn-lt"/>
          <a:ea typeface="+mn-ea"/>
          <a:cs typeface="+mn-cs"/>
        </a:defRPr>
      </a:lvl3pPr>
      <a:lvl4pPr marL="771544" eaLnBrk="1" hangingPunct="1">
        <a:defRPr>
          <a:latin typeface="+mn-lt"/>
          <a:ea typeface="+mn-ea"/>
          <a:cs typeface="+mn-cs"/>
        </a:defRPr>
      </a:lvl4pPr>
      <a:lvl5pPr marL="1028726" eaLnBrk="1" hangingPunct="1">
        <a:defRPr>
          <a:latin typeface="+mn-lt"/>
          <a:ea typeface="+mn-ea"/>
          <a:cs typeface="+mn-cs"/>
        </a:defRPr>
      </a:lvl5pPr>
      <a:lvl6pPr marL="1285907" eaLnBrk="1" hangingPunct="1">
        <a:defRPr>
          <a:latin typeface="+mn-lt"/>
          <a:ea typeface="+mn-ea"/>
          <a:cs typeface="+mn-cs"/>
        </a:defRPr>
      </a:lvl6pPr>
      <a:lvl7pPr marL="1543088" eaLnBrk="1" hangingPunct="1">
        <a:defRPr>
          <a:latin typeface="+mn-lt"/>
          <a:ea typeface="+mn-ea"/>
          <a:cs typeface="+mn-cs"/>
        </a:defRPr>
      </a:lvl7pPr>
      <a:lvl8pPr marL="1800270" eaLnBrk="1" hangingPunct="1">
        <a:defRPr>
          <a:latin typeface="+mn-lt"/>
          <a:ea typeface="+mn-ea"/>
          <a:cs typeface="+mn-cs"/>
        </a:defRPr>
      </a:lvl8pPr>
      <a:lvl9pPr marL="2057452" eaLnBrk="1" hangingPunct="1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10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11" Type="http://schemas.microsoft.com/office/2007/relationships/hdphoto" Target="../media/hdphoto5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Bijoux, Fabrication de bijoux, Accessoire de mode, Perle&#10;&#10;Description générée automatiquement">
            <a:extLst>
              <a:ext uri="{FF2B5EF4-FFF2-40B4-BE49-F238E27FC236}">
                <a16:creationId xmlns:a16="http://schemas.microsoft.com/office/drawing/2014/main" id="{18E6351E-9789-DA1C-B706-772DF44FB4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743234" y="3590762"/>
            <a:ext cx="10344472" cy="6858002"/>
          </a:xfrm>
          <a:prstGeom prst="rect">
            <a:avLst/>
          </a:prstGeom>
        </p:spPr>
      </p:pic>
      <p:sp>
        <p:nvSpPr>
          <p:cNvPr id="88" name="Larme 87"/>
          <p:cNvSpPr/>
          <p:nvPr/>
        </p:nvSpPr>
        <p:spPr>
          <a:xfrm>
            <a:off x="-819472" y="-3121024"/>
            <a:ext cx="7992888" cy="9505056"/>
          </a:xfrm>
          <a:prstGeom prst="teardrop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7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rgbClr val="FAF4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CD428DDE-04E5-5B56-D5C7-E2B121977066}"/>
              </a:ext>
            </a:extLst>
          </p:cNvPr>
          <p:cNvGrpSpPr/>
          <p:nvPr/>
        </p:nvGrpSpPr>
        <p:grpSpPr>
          <a:xfrm>
            <a:off x="-169756" y="3457465"/>
            <a:ext cx="7788665" cy="3364832"/>
            <a:chOff x="-169756" y="3457465"/>
            <a:chExt cx="7788665" cy="3364832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64370278-B0FE-B0BD-DA8C-7C3FE295F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680" y="5037725"/>
              <a:ext cx="1413498" cy="1224692"/>
            </a:xfrm>
            <a:prstGeom prst="rect">
              <a:avLst/>
            </a:prstGeom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8A5297AE-3F99-CDE0-F16D-844730640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0738" y="5317665"/>
              <a:ext cx="1413498" cy="1224692"/>
            </a:xfrm>
            <a:prstGeom prst="rect">
              <a:avLst/>
            </a:prstGeom>
          </p:spPr>
        </p:pic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2001F7AF-E7C6-9A28-0D2C-157FE668E9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1044" y="5597605"/>
              <a:ext cx="1413498" cy="1224692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E3D88C93-F334-E2E7-E1EA-517CADAA8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4967" y="5509148"/>
              <a:ext cx="1413498" cy="1224692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A7E0B1C7-06C0-2323-00D2-4E961B925F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3628" y="5553377"/>
              <a:ext cx="1413498" cy="1224692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94AEE74B-1827-8053-7BEF-A97CFB92CF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4655" y="5037725"/>
              <a:ext cx="1413498" cy="1224692"/>
            </a:xfrm>
            <a:prstGeom prst="rect">
              <a:avLst/>
            </a:prstGeom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A8157541-62FF-A68E-32A0-88F84CE263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1931" y="4244699"/>
              <a:ext cx="1413498" cy="1224692"/>
            </a:xfrm>
            <a:prstGeom prst="rect">
              <a:avLst/>
            </a:prstGeom>
          </p:spPr>
        </p:pic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56C91532-F912-362A-C936-9B91757B66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69756" y="4451378"/>
              <a:ext cx="1413498" cy="1224692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63DC1EEC-05D5-A844-9374-2819F8D4F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05411" y="3457465"/>
              <a:ext cx="1413498" cy="1224692"/>
            </a:xfrm>
            <a:prstGeom prst="rect">
              <a:avLst/>
            </a:prstGeom>
          </p:spPr>
        </p:pic>
      </p:grpSp>
      <p:pic>
        <p:nvPicPr>
          <p:cNvPr id="23" name="Image 22">
            <a:extLst>
              <a:ext uri="{FF2B5EF4-FFF2-40B4-BE49-F238E27FC236}">
                <a16:creationId xmlns:a16="http://schemas.microsoft.com/office/drawing/2014/main" id="{B8709159-0991-504A-C747-489994D09B1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300" y="7032104"/>
            <a:ext cx="3232196" cy="3816327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B3A0607-DD55-69D6-AA39-4CC8A3D3E168}"/>
              </a:ext>
            </a:extLst>
          </p:cNvPr>
          <p:cNvSpPr/>
          <p:nvPr/>
        </p:nvSpPr>
        <p:spPr>
          <a:xfrm>
            <a:off x="3173224" y="3501630"/>
            <a:ext cx="1498004" cy="320749"/>
          </a:xfrm>
          <a:prstGeom prst="rect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7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32902" t="-2213331" r="-200667" b="-65005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CE5E6B7-B0E3-433B-7C5C-FEBE5F5883B4}"/>
              </a:ext>
            </a:extLst>
          </p:cNvPr>
          <p:cNvSpPr txBox="1"/>
          <p:nvPr/>
        </p:nvSpPr>
        <p:spPr>
          <a:xfrm>
            <a:off x="3933056" y="839416"/>
            <a:ext cx="30963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dirty="0">
                <a:solidFill>
                  <a:schemeClr val="bg1"/>
                </a:solidFill>
                <a:latin typeface="Magic Heart Ital PERSONAL USE" pitchFamily="50" charset="0"/>
                <a:ea typeface="Magic Heart Ital PERSONAL USE" pitchFamily="50" charset="0"/>
                <a:cs typeface="Magic Heart Ital PERSONAL USE" pitchFamily="50" charset="0"/>
              </a:rPr>
              <a:t>Vous êtes </a:t>
            </a:r>
            <a:r>
              <a:rPr lang="fr-FR" sz="6600" b="1" dirty="0">
                <a:ln>
                  <a:solidFill>
                    <a:schemeClr val="bg1"/>
                  </a:solidFill>
                </a:ln>
                <a:solidFill>
                  <a:srgbClr val="C5983B"/>
                </a:solidFill>
                <a:latin typeface="Magic Heart Ital PERSONAL USE" pitchFamily="50" charset="0"/>
                <a:ea typeface="Magic Heart Ital PERSONAL USE" pitchFamily="50" charset="0"/>
                <a:cs typeface="Magic Heart Ital PERSONAL USE" pitchFamily="50" charset="0"/>
              </a:rPr>
              <a:t>invités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1417D12A-1015-D368-20B3-C41092704CB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9031" y="8628615"/>
            <a:ext cx="974735" cy="515051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B90D5597-9BED-21AD-A2D9-03D3F217E639}"/>
              </a:ext>
            </a:extLst>
          </p:cNvPr>
          <p:cNvSpPr txBox="1"/>
          <p:nvPr/>
        </p:nvSpPr>
        <p:spPr>
          <a:xfrm>
            <a:off x="1640300" y="7993317"/>
            <a:ext cx="3232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 dirty="0">
                <a:solidFill>
                  <a:srgbClr val="EAB751"/>
                </a:solidFill>
                <a:latin typeface="Magic Heart Ital PERSONAL USE" pitchFamily="50" charset="0"/>
                <a:ea typeface="Magic Heart Ital PERSONAL USE" pitchFamily="50" charset="0"/>
                <a:cs typeface="Magic Heart Ital PERSONAL USE" pitchFamily="50" charset="0"/>
              </a:rPr>
              <a:t>Helena</a:t>
            </a:r>
            <a:endParaRPr lang="fr-FR" sz="5400" b="1" dirty="0">
              <a:ln>
                <a:solidFill>
                  <a:schemeClr val="bg1"/>
                </a:solidFill>
              </a:ln>
              <a:solidFill>
                <a:srgbClr val="EAB751"/>
              </a:solidFill>
              <a:latin typeface="Magic Heart Ital PERSONAL USE" pitchFamily="50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FC2A4C-6240-9095-F69A-F414D9B2293D}"/>
              </a:ext>
            </a:extLst>
          </p:cNvPr>
          <p:cNvSpPr txBox="1"/>
          <p:nvPr/>
        </p:nvSpPr>
        <p:spPr>
          <a:xfrm>
            <a:off x="1640300" y="9276687"/>
            <a:ext cx="3232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 dirty="0">
                <a:solidFill>
                  <a:srgbClr val="EAB751"/>
                </a:solidFill>
                <a:latin typeface="Magic Heart Ital PERSONAL USE" pitchFamily="50" charset="0"/>
                <a:ea typeface="Magic Heart Ital PERSONAL USE" pitchFamily="50" charset="0"/>
                <a:cs typeface="Magic Heart Ital PERSONAL USE" pitchFamily="50" charset="0"/>
              </a:rPr>
              <a:t>Kevin</a:t>
            </a:r>
            <a:endParaRPr lang="fr-FR" sz="5400" b="1" dirty="0">
              <a:ln>
                <a:solidFill>
                  <a:schemeClr val="bg1"/>
                </a:solidFill>
              </a:ln>
              <a:solidFill>
                <a:srgbClr val="EAB751"/>
              </a:solidFill>
              <a:latin typeface="Magic Heart Ital PERSONAL USE" pitchFamily="50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917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/>
          <p:cNvGrpSpPr/>
          <p:nvPr/>
        </p:nvGrpSpPr>
        <p:grpSpPr>
          <a:xfrm>
            <a:off x="1744686" y="2580564"/>
            <a:ext cx="4509405" cy="1080000"/>
            <a:chOff x="1799454" y="3136042"/>
            <a:chExt cx="4509405" cy="1080000"/>
          </a:xfrm>
        </p:grpSpPr>
        <p:sp>
          <p:nvSpPr>
            <p:cNvPr id="42" name="object 42"/>
            <p:cNvSpPr txBox="1"/>
            <p:nvPr/>
          </p:nvSpPr>
          <p:spPr>
            <a:xfrm>
              <a:off x="2483880" y="3253810"/>
              <a:ext cx="3824979" cy="844462"/>
            </a:xfrm>
            <a:prstGeom prst="rect">
              <a:avLst/>
            </a:prstGeom>
            <a:solidFill>
              <a:srgbClr val="010035"/>
            </a:solidFill>
            <a:ln>
              <a:noFill/>
            </a:ln>
          </p:spPr>
          <p:txBody>
            <a:bodyPr vert="horz" wrap="square" lIns="0" tIns="74295" rIns="0" bIns="0" rtlCol="0">
              <a:spAutoFit/>
            </a:bodyPr>
            <a:lstStyle/>
            <a:p>
              <a:pPr marR="2858"/>
              <a:r>
                <a:rPr lang="fr-FR" sz="3200" b="1" spc="-39" dirty="0">
                  <a:solidFill>
                    <a:schemeClr val="bg1"/>
                  </a:solidFill>
                  <a:latin typeface="Verdana"/>
                  <a:cs typeface="Verdana"/>
                </a:rPr>
                <a:t>    NEWSLETTER</a:t>
              </a:r>
            </a:p>
            <a:p>
              <a:pPr marR="2858"/>
              <a:r>
                <a:rPr lang="fr-FR" sz="1200" spc="-39" dirty="0">
                  <a:solidFill>
                    <a:schemeClr val="bg1"/>
                  </a:solidFill>
                  <a:latin typeface="Verdana"/>
                  <a:cs typeface="Verdana"/>
                </a:rPr>
                <a:t>            SOCIÉTÉ GÉNÉRALE / CES AFO &amp; AFCE</a:t>
              </a:r>
            </a:p>
            <a:p>
              <a:pPr marR="2858"/>
              <a:endParaRPr lang="fr-FR" sz="500" dirty="0">
                <a:solidFill>
                  <a:schemeClr val="bg1"/>
                </a:solidFill>
                <a:latin typeface="Verdana"/>
                <a:cs typeface="Verdana"/>
              </a:endParaRPr>
            </a:p>
          </p:txBody>
        </p:sp>
        <p:sp>
          <p:nvSpPr>
            <p:cNvPr id="2" name="Organigramme : Connecteur 1"/>
            <p:cNvSpPr/>
            <p:nvPr/>
          </p:nvSpPr>
          <p:spPr>
            <a:xfrm>
              <a:off x="1799454" y="3136042"/>
              <a:ext cx="1080000" cy="108000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000" b="1" dirty="0">
                <a:solidFill>
                  <a:srgbClr val="010035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1857112" y="3352876"/>
              <a:ext cx="9646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600" b="1" dirty="0">
                  <a:solidFill>
                    <a:srgbClr val="010035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ahoma" panose="020B0604030504040204" pitchFamily="34" charset="0"/>
                </a:rPr>
                <a:t>#1</a:t>
              </a:r>
            </a:p>
          </p:txBody>
        </p:sp>
      </p:grpSp>
      <p:pic>
        <p:nvPicPr>
          <p:cNvPr id="8" name="Image 7" descr="Une image contenant Bijoux, Fabrication de bijoux, Accessoire de mode, Perle&#10;&#10;Description générée automatiquement">
            <a:extLst>
              <a:ext uri="{FF2B5EF4-FFF2-40B4-BE49-F238E27FC236}">
                <a16:creationId xmlns:a16="http://schemas.microsoft.com/office/drawing/2014/main" id="{18E6351E-9789-DA1C-B706-772DF44FB4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058757" y="2033955"/>
            <a:ext cx="12216801" cy="809928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6CE5E6B7-B0E3-433B-7C5C-FEBE5F5883B4}"/>
              </a:ext>
            </a:extLst>
          </p:cNvPr>
          <p:cNvSpPr txBox="1"/>
          <p:nvPr/>
        </p:nvSpPr>
        <p:spPr>
          <a:xfrm>
            <a:off x="1557846" y="346242"/>
            <a:ext cx="41676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Les familles </a:t>
            </a:r>
            <a:r>
              <a:rPr lang="fr-FR" sz="3200" b="1" dirty="0">
                <a:solidFill>
                  <a:srgbClr val="C5983B"/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N’DOUMI</a:t>
            </a:r>
            <a:r>
              <a:rPr lang="fr-FR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 et </a:t>
            </a:r>
            <a:r>
              <a:rPr lang="fr-FR" sz="3200" b="1" dirty="0">
                <a:solidFill>
                  <a:srgbClr val="C5983B"/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KEITA </a:t>
            </a:r>
            <a:r>
              <a:rPr lang="fr-FR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ont l’immense joie de vous annoncer le mariage de leurs enfants</a:t>
            </a:r>
            <a:endParaRPr lang="fr-FR" sz="3200" b="1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3A97E756-512A-DF01-E6DD-395DC3E093BF}"/>
              </a:ext>
            </a:extLst>
          </p:cNvPr>
          <p:cNvGrpSpPr/>
          <p:nvPr/>
        </p:nvGrpSpPr>
        <p:grpSpPr>
          <a:xfrm>
            <a:off x="1705880" y="7608168"/>
            <a:ext cx="3271931" cy="3816327"/>
            <a:chOff x="3056331" y="1983297"/>
            <a:chExt cx="3271931" cy="3816327"/>
          </a:xfrm>
        </p:grpSpPr>
        <p:pic>
          <p:nvPicPr>
            <p:cNvPr id="23" name="Image 22">
              <a:extLst>
                <a:ext uri="{FF2B5EF4-FFF2-40B4-BE49-F238E27FC236}">
                  <a16:creationId xmlns:a16="http://schemas.microsoft.com/office/drawing/2014/main" id="{B8709159-0991-504A-C747-489994D09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6331" y="1983297"/>
              <a:ext cx="3232196" cy="3816327"/>
            </a:xfrm>
            <a:prstGeom prst="rect">
              <a:avLst/>
            </a:prstGeom>
          </p:spPr>
        </p:pic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DDFC2A4C-6240-9095-F69A-F414D9B2293D}"/>
                </a:ext>
              </a:extLst>
            </p:cNvPr>
            <p:cNvSpPr txBox="1"/>
            <p:nvPr/>
          </p:nvSpPr>
          <p:spPr>
            <a:xfrm>
              <a:off x="3085900" y="3611605"/>
              <a:ext cx="3232196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6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Magic Heart Ital PERSONAL USE" pitchFamily="50" charset="0"/>
                  <a:ea typeface="Magic Heart Ital PERSONAL USE" pitchFamily="50" charset="0"/>
                  <a:cs typeface="Magic Heart Ital PERSONAL USE" pitchFamily="50" charset="0"/>
                </a:rPr>
                <a:t>Déc.</a:t>
              </a:r>
              <a:endParaRPr lang="fr-FR" sz="6600" b="1" dirty="0">
                <a:ln>
                  <a:solidFill>
                    <a:schemeClr val="bg1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Magic Heart Ital PERSONAL USE" pitchFamily="50" charset="0"/>
                <a:ea typeface="Magic Heart Ital PERSONAL USE" pitchFamily="50" charset="0"/>
                <a:cs typeface="Magic Heart Ital PERSONAL USE" pitchFamily="50" charset="0"/>
              </a:endParaRP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351989D8-5AD1-C6C3-33EE-EDBE0BD1923F}"/>
                </a:ext>
              </a:extLst>
            </p:cNvPr>
            <p:cNvSpPr txBox="1"/>
            <p:nvPr/>
          </p:nvSpPr>
          <p:spPr>
            <a:xfrm>
              <a:off x="3075734" y="2271329"/>
              <a:ext cx="325252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8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irthday - Personal Use" panose="02000500000000000000" pitchFamily="2" charset="0"/>
                  <a:ea typeface="Magic Heart Ital PERSONAL USE" pitchFamily="50" charset="0"/>
                  <a:cs typeface="Magic Heart Ital PERSONAL USE" pitchFamily="50" charset="0"/>
                </a:rPr>
                <a:t>07</a:t>
              </a:r>
              <a:endParaRPr lang="fr-FR" sz="8000" b="1" dirty="0">
                <a:ln>
                  <a:solidFill>
                    <a:schemeClr val="bg1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Birthday - Personal Use" panose="02000500000000000000" pitchFamily="2" charset="0"/>
                <a:ea typeface="Magic Heart Ital PERSONAL USE" pitchFamily="50" charset="0"/>
                <a:cs typeface="Magic Heart Ital PERSONAL USE" pitchFamily="50" charset="0"/>
              </a:endParaRP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001D827A-94D8-D7DE-568F-553EF9255DDC}"/>
                </a:ext>
              </a:extLst>
            </p:cNvPr>
            <p:cNvSpPr txBox="1"/>
            <p:nvPr/>
          </p:nvSpPr>
          <p:spPr>
            <a:xfrm>
              <a:off x="3075734" y="4287553"/>
              <a:ext cx="325252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6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irthday - Personal Use" panose="02000500000000000000" pitchFamily="2" charset="0"/>
                  <a:ea typeface="Magic Heart Ital PERSONAL USE" pitchFamily="50" charset="0"/>
                  <a:cs typeface="Magic Heart Ital PERSONAL USE" pitchFamily="50" charset="0"/>
                </a:rPr>
                <a:t>2024</a:t>
              </a:r>
              <a:endParaRPr lang="fr-FR" sz="6000" b="1" dirty="0">
                <a:ln>
                  <a:solidFill>
                    <a:schemeClr val="bg1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Birthday - Personal Use" panose="02000500000000000000" pitchFamily="2" charset="0"/>
                <a:ea typeface="Magic Heart Ital PERSONAL USE" pitchFamily="50" charset="0"/>
                <a:cs typeface="Magic Heart Ital PERSONAL USE" pitchFamily="50" charset="0"/>
              </a:endParaRPr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E91A050E-B77C-689A-F7C9-6CA570A256F8}"/>
              </a:ext>
            </a:extLst>
          </p:cNvPr>
          <p:cNvSpPr txBox="1"/>
          <p:nvPr/>
        </p:nvSpPr>
        <p:spPr>
          <a:xfrm>
            <a:off x="1744686" y="2971284"/>
            <a:ext cx="4167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Marie Hélène KEITA</a:t>
            </a:r>
            <a:endParaRPr lang="fr-FR" sz="3600" b="1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0DE230D7-5D76-D516-2E71-69DAB37C12F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20" y="3578612"/>
            <a:ext cx="974735" cy="515051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1B0CAC2E-571E-7C36-7AC6-188B4706B95A}"/>
              </a:ext>
            </a:extLst>
          </p:cNvPr>
          <p:cNvSpPr txBox="1"/>
          <p:nvPr/>
        </p:nvSpPr>
        <p:spPr>
          <a:xfrm>
            <a:off x="1294275" y="4153525"/>
            <a:ext cx="4959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Axel Kevin N’DOUMI</a:t>
            </a:r>
            <a:endParaRPr lang="fr-FR" sz="3600" b="1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7C11B92-9E79-D7E2-BCF8-76A52631E62C}"/>
              </a:ext>
            </a:extLst>
          </p:cNvPr>
          <p:cNvSpPr/>
          <p:nvPr/>
        </p:nvSpPr>
        <p:spPr>
          <a:xfrm>
            <a:off x="-810735" y="5016213"/>
            <a:ext cx="9361040" cy="1295811"/>
          </a:xfrm>
          <a:prstGeom prst="rect">
            <a:avLst/>
          </a:prstGeom>
          <a:solidFill>
            <a:srgbClr val="FAF2DE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A6020F13-F67A-9E5B-417E-7836B02FFAF3}"/>
              </a:ext>
            </a:extLst>
          </p:cNvPr>
          <p:cNvSpPr txBox="1"/>
          <p:nvPr/>
        </p:nvSpPr>
        <p:spPr>
          <a:xfrm>
            <a:off x="-387424" y="5151413"/>
            <a:ext cx="685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Mairie annexe de Dakar</a:t>
            </a:r>
            <a:endParaRPr lang="fr-FR" sz="3200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36785D52-607D-8CD2-630A-A940CD22A0E8}"/>
              </a:ext>
            </a:extLst>
          </p:cNvPr>
          <p:cNvSpPr txBox="1"/>
          <p:nvPr/>
        </p:nvSpPr>
        <p:spPr>
          <a:xfrm>
            <a:off x="165127" y="5706343"/>
            <a:ext cx="5560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Juste à côté de l’hôpital Gaspard Camara</a:t>
            </a:r>
            <a:endParaRPr lang="fr-FR" sz="2000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pic>
        <p:nvPicPr>
          <p:cNvPr id="36" name="Image 35" descr="Une image contenant fourchette, ustensile de cuisine&#10;&#10;Description générée automatiquement">
            <a:extLst>
              <a:ext uri="{FF2B5EF4-FFF2-40B4-BE49-F238E27FC236}">
                <a16:creationId xmlns:a16="http://schemas.microsoft.com/office/drawing/2014/main" id="{9DE0AFEF-B039-526C-A811-52728CB9F1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21" y="6532207"/>
            <a:ext cx="1392433" cy="1232241"/>
          </a:xfrm>
          <a:prstGeom prst="rect">
            <a:avLst/>
          </a:prstGeom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846B1554-82B4-9087-0542-B5A27C594169}"/>
              </a:ext>
            </a:extLst>
          </p:cNvPr>
          <p:cNvSpPr txBox="1"/>
          <p:nvPr/>
        </p:nvSpPr>
        <p:spPr>
          <a:xfrm>
            <a:off x="1536792" y="6671275"/>
            <a:ext cx="37096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Réception à la villa 306 </a:t>
            </a:r>
            <a:r>
              <a:rPr lang="fr-FR" sz="28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Djily</a:t>
            </a:r>
            <a:r>
              <a:rPr lang="fr-F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 Mbaye </a:t>
            </a:r>
            <a:endParaRPr lang="fr-FR" sz="2800" b="1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pic>
        <p:nvPicPr>
          <p:cNvPr id="41" name="Image 40">
            <a:extLst>
              <a:ext uri="{FF2B5EF4-FFF2-40B4-BE49-F238E27FC236}">
                <a16:creationId xmlns:a16="http://schemas.microsoft.com/office/drawing/2014/main" id="{B80DB161-2226-74CC-103C-222FA4BB9F5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448" y="6486609"/>
            <a:ext cx="1120873" cy="1323440"/>
          </a:xfrm>
          <a:prstGeom prst="rect">
            <a:avLst/>
          </a:prstGeom>
        </p:spPr>
      </p:pic>
      <p:sp>
        <p:nvSpPr>
          <p:cNvPr id="45" name="ZoneTexte 44">
            <a:extLst>
              <a:ext uri="{FF2B5EF4-FFF2-40B4-BE49-F238E27FC236}">
                <a16:creationId xmlns:a16="http://schemas.microsoft.com/office/drawing/2014/main" id="{36522AB7-2C43-96C8-856D-6720B78585C1}"/>
              </a:ext>
            </a:extLst>
          </p:cNvPr>
          <p:cNvSpPr txBox="1"/>
          <p:nvPr/>
        </p:nvSpPr>
        <p:spPr>
          <a:xfrm>
            <a:off x="5318448" y="6689401"/>
            <a:ext cx="11208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Birthday - Personal Use" panose="02000500000000000000" pitchFamily="2" charset="0"/>
                <a:ea typeface="Magic Heart Ital PERSONAL USE" pitchFamily="50" charset="0"/>
                <a:cs typeface="Magic Heart Ital PERSONAL USE" pitchFamily="50" charset="0"/>
              </a:rPr>
              <a:t>17H</a:t>
            </a:r>
            <a:endParaRPr lang="fr-FR" sz="4800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Birthday - Personal Use" panose="02000500000000000000" pitchFamily="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F9A1E8A-EB0E-A3C4-7253-7761B4AC759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448" y="5015880"/>
            <a:ext cx="1120873" cy="132344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727135CE-62B1-A50A-45F4-CABCD0254B2A}"/>
              </a:ext>
            </a:extLst>
          </p:cNvPr>
          <p:cNvSpPr txBox="1"/>
          <p:nvPr/>
        </p:nvSpPr>
        <p:spPr>
          <a:xfrm>
            <a:off x="5318448" y="5218672"/>
            <a:ext cx="11208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Birthday - Personal Use" panose="02000500000000000000" pitchFamily="2" charset="0"/>
                <a:ea typeface="Magic Heart Ital PERSONAL USE" pitchFamily="50" charset="0"/>
                <a:cs typeface="Magic Heart Ital PERSONAL USE" pitchFamily="50" charset="0"/>
              </a:rPr>
              <a:t>15H</a:t>
            </a:r>
            <a:endParaRPr lang="fr-FR" sz="4800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Birthday - Personal Use" panose="02000500000000000000" pitchFamily="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pic>
        <p:nvPicPr>
          <p:cNvPr id="18" name="Image 17" descr="Une image contenant cercle, créativité&#10;&#10;Description générée automatiquement">
            <a:extLst>
              <a:ext uri="{FF2B5EF4-FFF2-40B4-BE49-F238E27FC236}">
                <a16:creationId xmlns:a16="http://schemas.microsoft.com/office/drawing/2014/main" id="{39BB874E-389A-3B4A-6A06-C0898608010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112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48" y="5375390"/>
            <a:ext cx="449288" cy="60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1259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 4">
      <a:dk1>
        <a:sysClr val="windowText" lastClr="000000"/>
      </a:dk1>
      <a:lt1>
        <a:sysClr val="window" lastClr="FFFFFF"/>
      </a:lt1>
      <a:dk2>
        <a:srgbClr val="1F497D"/>
      </a:dk2>
      <a:lt2>
        <a:srgbClr val="FF0000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5" id="{2D14D622-340A-47AC-AF4D-EEE58705431D}" vid="{038ADD38-6AAC-4AF0-ADD0-18C1E61B17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4 - SG Centre d'Expertises et de Services Template présentation-rapport</Template>
  <TotalTime>4101</TotalTime>
  <Words>65</Words>
  <Application>Microsoft Office PowerPoint</Application>
  <PresentationFormat>Grand écran</PresentationFormat>
  <Paragraphs>19</Paragraphs>
  <Slides>2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9" baseType="lpstr">
      <vt:lpstr>Birthday - Personal Use</vt:lpstr>
      <vt:lpstr>Calibri</vt:lpstr>
      <vt:lpstr>Magic Heart Ital PERSONAL USE</vt:lpstr>
      <vt:lpstr>Tahoma</vt:lpstr>
      <vt:lpstr>Tempus Sans ITC</vt:lpstr>
      <vt:lpstr>Verdana</vt:lpstr>
      <vt:lpstr>Thème Office</vt:lpstr>
      <vt:lpstr>Présentation PowerPoint</vt:lpstr>
      <vt:lpstr>Présentation PowerPoint</vt:lpstr>
    </vt:vector>
  </TitlesOfParts>
  <Company>SOCIETE GENERALE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ZEBY Kéli Brice Armel</dc:creator>
  <cp:lastModifiedBy>ZEBY Keli-Brice-Armel Sgsn</cp:lastModifiedBy>
  <cp:revision>1023</cp:revision>
  <dcterms:created xsi:type="dcterms:W3CDTF">2022-03-24T12:17:20Z</dcterms:created>
  <dcterms:modified xsi:type="dcterms:W3CDTF">2024-11-28T11:07:53Z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2022-02-14T00:00:00Z</vt:filetime>
  </property>
  <property fmtid="{D5CDD505-2E9C-101B-9397-08002B2CF9AE}" pid="3" name="Creator">
    <vt:lpwstr>Adobe InDesign 15.0 (Windows)</vt:lpwstr>
  </property>
  <property fmtid="{D5CDD505-2E9C-101B-9397-08002B2CF9AE}" pid="4" name="LastSaved">
    <vt:filetime>2022-02-18T00:00:00Z</vt:filetime>
  </property>
</Properties>
</file>